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573" y="1927950"/>
            <a:ext cx="10080433" cy="2640677"/>
          </a:xfrm>
        </p:spPr>
        <p:txBody>
          <a:bodyPr/>
          <a:lstStyle/>
          <a:p>
            <a:pPr algn="ctr"/>
            <a:r>
              <a:rPr lang="ru-RU" dirty="0" smtClean="0"/>
              <a:t>Государственное учреждение здравоохранения </a:t>
            </a:r>
            <a:br>
              <a:rPr lang="ru-RU" dirty="0" smtClean="0"/>
            </a:br>
            <a:r>
              <a:rPr lang="ru-RU" dirty="0" smtClean="0"/>
              <a:t>«Городская  больница №2»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3090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Контактные данные: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Адрес учреждения: г.Чита, </a:t>
            </a:r>
            <a:r>
              <a:rPr lang="ru-RU" sz="2800" dirty="0" err="1" smtClean="0"/>
              <a:t>ул.Назара</a:t>
            </a:r>
            <a:r>
              <a:rPr lang="ru-RU" sz="2800" dirty="0" smtClean="0"/>
              <a:t> Губина, д.2</a:t>
            </a:r>
          </a:p>
          <a:p>
            <a:r>
              <a:rPr lang="ru-RU" sz="2800" b="1" dirty="0" smtClean="0"/>
              <a:t>Главный врач – Егоров Александр Юрьевич</a:t>
            </a:r>
          </a:p>
          <a:p>
            <a:endParaRPr lang="ru-RU" sz="2800" dirty="0" smtClean="0"/>
          </a:p>
          <a:p>
            <a:r>
              <a:rPr lang="ru-RU" sz="2800" b="1" dirty="0" smtClean="0"/>
              <a:t>Зам. главного врача – Максименко Денис                                                    Юрьевич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632424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Контактные телефоны: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Приемная главного врача: 39-25-45</a:t>
            </a:r>
          </a:p>
          <a:p>
            <a:r>
              <a:rPr lang="ru-RU" sz="2800" b="1" dirty="0" smtClean="0"/>
              <a:t>Заместитель главного врача: 39-25-48</a:t>
            </a:r>
          </a:p>
          <a:p>
            <a:r>
              <a:rPr lang="ru-RU" sz="2800" b="1" dirty="0" smtClean="0"/>
              <a:t>Отдел кадров: 39-23-72</a:t>
            </a:r>
          </a:p>
          <a:p>
            <a:r>
              <a:rPr lang="en-US" sz="2800" dirty="0" smtClean="0"/>
              <a:t>E-mail</a:t>
            </a:r>
            <a:r>
              <a:rPr lang="ru-RU" sz="2800" dirty="0" smtClean="0"/>
              <a:t>:</a:t>
            </a:r>
            <a:r>
              <a:rPr lang="en-US" sz="2800" dirty="0" smtClean="0"/>
              <a:t>gubina2@yandex.ru</a:t>
            </a:r>
          </a:p>
          <a:p>
            <a:r>
              <a:rPr lang="ru-RU" sz="2800" dirty="0" smtClean="0"/>
              <a:t>Сайт учреждения: </a:t>
            </a:r>
            <a:r>
              <a:rPr lang="en-US" sz="2800" dirty="0" smtClean="0"/>
              <a:t>gb2.med75.ru</a:t>
            </a: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Структура учреждения: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0684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I – </a:t>
            </a:r>
            <a:r>
              <a:rPr lang="ru-RU" sz="2400" b="1" dirty="0" smtClean="0"/>
              <a:t>Амбулаторно – поликлиническое подразделение:</a:t>
            </a:r>
            <a:endParaRPr lang="en-US" sz="2400" b="1" dirty="0" smtClean="0"/>
          </a:p>
          <a:p>
            <a:r>
              <a:rPr lang="ru-RU" sz="2400" dirty="0" smtClean="0"/>
              <a:t>1. Поликлиника</a:t>
            </a:r>
          </a:p>
          <a:p>
            <a:r>
              <a:rPr lang="ru-RU" sz="2400" dirty="0" smtClean="0"/>
              <a:t>2. Детская консультация</a:t>
            </a:r>
          </a:p>
          <a:p>
            <a:r>
              <a:rPr lang="ru-RU" sz="2400" dirty="0" smtClean="0"/>
              <a:t>3. </a:t>
            </a:r>
            <a:r>
              <a:rPr lang="ru-RU" sz="2400" dirty="0"/>
              <a:t>Женская консультация</a:t>
            </a:r>
          </a:p>
          <a:p>
            <a:endParaRPr lang="ru-RU" sz="2400" dirty="0" smtClean="0"/>
          </a:p>
          <a:p>
            <a:r>
              <a:rPr lang="en-US" sz="2400" b="1" dirty="0" smtClean="0"/>
              <a:t>II – </a:t>
            </a:r>
            <a:r>
              <a:rPr lang="ru-RU" sz="2400" b="1" dirty="0" smtClean="0"/>
              <a:t>Стационар:</a:t>
            </a:r>
          </a:p>
          <a:p>
            <a:r>
              <a:rPr lang="ru-RU" sz="2400" dirty="0" smtClean="0"/>
              <a:t>1. Терапевтическое отделение</a:t>
            </a:r>
          </a:p>
          <a:p>
            <a:r>
              <a:rPr lang="ru-RU" sz="2400" dirty="0" smtClean="0"/>
              <a:t>2. Детское инфекционное отделение</a:t>
            </a:r>
          </a:p>
          <a:p>
            <a:r>
              <a:rPr lang="ru-RU" sz="2400" dirty="0" smtClean="0"/>
              <a:t>3. Отделение паллиативной медицинской помощи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02356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242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Вакансии: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7752167"/>
              </p:ext>
            </p:extLst>
          </p:nvPr>
        </p:nvGraphicFramePr>
        <p:xfrm>
          <a:off x="677334" y="1523897"/>
          <a:ext cx="840056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694"/>
                <a:gridCol w="25648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 профессии (специальности) должности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Врач</a:t>
                      </a:r>
                      <a:r>
                        <a:rPr lang="ru-RU" sz="2400" baseline="0" dirty="0" smtClean="0"/>
                        <a:t> – терапевт участковый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Врач</a:t>
                      </a:r>
                      <a:r>
                        <a:rPr lang="ru-RU" sz="2400" baseline="0" dirty="0" smtClean="0"/>
                        <a:t> – терапевт (дежурный)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Врач ультразвуковой диагностики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Врач - рентгенолог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Врач по лечебной физкультуре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Врач – невролог детский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Врач – педиатр участковый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Врач – педиатр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Врач – </a:t>
                      </a:r>
                      <a:r>
                        <a:rPr lang="ru-RU" sz="2400" dirty="0" smtClean="0"/>
                        <a:t>травматолог-ортопед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1613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График работы учреждения: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</a:t>
            </a:r>
            <a:r>
              <a:rPr lang="ru-RU" sz="2400" b="1" dirty="0" smtClean="0"/>
              <a:t>Поликлиника:</a:t>
            </a:r>
            <a:r>
              <a:rPr lang="ru-RU" sz="2400" dirty="0" smtClean="0"/>
              <a:t> с 8:00 до 20:00</a:t>
            </a:r>
          </a:p>
          <a:p>
            <a:r>
              <a:rPr lang="ru-RU" sz="2400" dirty="0" smtClean="0"/>
              <a:t>2. </a:t>
            </a:r>
            <a:r>
              <a:rPr lang="ru-RU" sz="2400" b="1" dirty="0" smtClean="0"/>
              <a:t>Детская консультация: </a:t>
            </a:r>
            <a:r>
              <a:rPr lang="ru-RU" sz="2400" dirty="0" smtClean="0"/>
              <a:t>с  8:00 </a:t>
            </a:r>
            <a:r>
              <a:rPr lang="ru-RU" sz="2400" dirty="0"/>
              <a:t>до </a:t>
            </a:r>
            <a:r>
              <a:rPr lang="ru-RU" sz="2400" dirty="0" smtClean="0"/>
              <a:t>20:00</a:t>
            </a:r>
          </a:p>
          <a:p>
            <a:r>
              <a:rPr lang="ru-RU" sz="2400" dirty="0" smtClean="0"/>
              <a:t>3. </a:t>
            </a:r>
            <a:r>
              <a:rPr lang="ru-RU" sz="2400" b="1" dirty="0"/>
              <a:t>Женская консультация:</a:t>
            </a:r>
            <a:r>
              <a:rPr lang="ru-RU" sz="2400" dirty="0"/>
              <a:t> с </a:t>
            </a:r>
            <a:r>
              <a:rPr lang="ru-RU" sz="2400" dirty="0" smtClean="0"/>
              <a:t>8:00 </a:t>
            </a:r>
            <a:r>
              <a:rPr lang="ru-RU" sz="2400" dirty="0"/>
              <a:t>до </a:t>
            </a:r>
            <a:r>
              <a:rPr lang="ru-RU" sz="2400" dirty="0" smtClean="0"/>
              <a:t>20:00</a:t>
            </a:r>
          </a:p>
          <a:p>
            <a:r>
              <a:rPr lang="ru-RU" sz="2400" dirty="0" smtClean="0"/>
              <a:t>4. </a:t>
            </a:r>
            <a:r>
              <a:rPr lang="ru-RU" sz="2400" b="1" dirty="0" smtClean="0"/>
              <a:t>Терапевтическое отделение: </a:t>
            </a:r>
            <a:r>
              <a:rPr lang="ru-RU" sz="2400" dirty="0" smtClean="0"/>
              <a:t>круглосуточно</a:t>
            </a:r>
          </a:p>
          <a:p>
            <a:r>
              <a:rPr lang="ru-RU" sz="2400" dirty="0" smtClean="0"/>
              <a:t>5. </a:t>
            </a:r>
            <a:r>
              <a:rPr lang="ru-RU" sz="2400" b="1" dirty="0" smtClean="0"/>
              <a:t>Детское инфекционное отделение</a:t>
            </a:r>
            <a:r>
              <a:rPr lang="ru-RU" sz="2400" dirty="0" smtClean="0"/>
              <a:t>: </a:t>
            </a:r>
            <a:r>
              <a:rPr lang="ru-RU" sz="2400" dirty="0"/>
              <a:t>круглосуточно</a:t>
            </a:r>
            <a:endParaRPr lang="ru-RU" sz="2400" dirty="0" smtClean="0"/>
          </a:p>
          <a:p>
            <a:r>
              <a:rPr lang="ru-RU" sz="2400" dirty="0" smtClean="0"/>
              <a:t>6. </a:t>
            </a:r>
            <a:r>
              <a:rPr lang="ru-RU" sz="2400" b="1" dirty="0" smtClean="0"/>
              <a:t>Отделение паллиативной медицинской помощи</a:t>
            </a:r>
            <a:r>
              <a:rPr lang="ru-RU" sz="2400" dirty="0" smtClean="0"/>
              <a:t>:    круглосуточно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7616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319" y="609599"/>
            <a:ext cx="8596668" cy="525137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Размер заработной платы:</a:t>
            </a:r>
            <a:endParaRPr lang="ru-RU" sz="4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6185574"/>
              </p:ext>
            </p:extLst>
          </p:nvPr>
        </p:nvGraphicFramePr>
        <p:xfrm>
          <a:off x="666320" y="1545931"/>
          <a:ext cx="844462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1613"/>
                <a:gridCol w="4583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 должности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Размер заработной платы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Врачи специалисты</a:t>
                      </a:r>
                    </a:p>
                    <a:p>
                      <a:pPr algn="l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от 30000 руб. и выше</a:t>
                      </a:r>
                    </a:p>
                    <a:p>
                      <a:pPr algn="l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Врачи первичного звена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от 37000 руб. и выше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92832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224</Words>
  <Application>Microsoft Office PowerPoint</Application>
  <PresentationFormat>Произвольный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Государственное учреждение здравоохранения  «Городская  больница №2»</vt:lpstr>
      <vt:lpstr>Контактные данные:</vt:lpstr>
      <vt:lpstr> Контактные телефоны:  </vt:lpstr>
      <vt:lpstr>Структура учреждения:</vt:lpstr>
      <vt:lpstr>Вакансии:</vt:lpstr>
      <vt:lpstr>График работы учреждения:</vt:lpstr>
      <vt:lpstr>Размер заработной платы: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здравоохранения «Городская  больница №2»</dc:title>
  <dc:creator>User</dc:creator>
  <cp:lastModifiedBy>Сталин</cp:lastModifiedBy>
  <cp:revision>37</cp:revision>
  <dcterms:created xsi:type="dcterms:W3CDTF">2014-02-07T02:26:14Z</dcterms:created>
  <dcterms:modified xsi:type="dcterms:W3CDTF">2017-11-20T07:14:55Z</dcterms:modified>
</cp:coreProperties>
</file>